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  <p:sldMasterId id="2147483654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2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3361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jpeg"/><Relationship Id="rId9" Type="http://schemas.openxmlformats.org/officeDocument/2006/relationships/image" Target="../media/image47.jpeg"/><Relationship Id="rId10" Type="http://schemas.openxmlformats.org/officeDocument/2006/relationships/image" Target="../media/image48.jpeg"/><Relationship Id="rId11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technology.weebly.com" TargetMode="External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borfreight.com/media/catalog/product/cache/1/image/9df78eab33525d08d6e5fb8d27136e95/i/m/image_18038.jpg" TargetMode="External"/><Relationship Id="rId4" Type="http://schemas.openxmlformats.org/officeDocument/2006/relationships/image" Target="../media/image52.jpeg"/><Relationship Id="rId5" Type="http://schemas.openxmlformats.org/officeDocument/2006/relationships/hyperlink" Target="http://whitetwppe.yolasite.com/resources/sports20all202.jpg" TargetMode="External"/><Relationship Id="rId6" Type="http://schemas.openxmlformats.org/officeDocument/2006/relationships/image" Target="../media/image53.jpeg"/><Relationship Id="rId7" Type="http://schemas.openxmlformats.org/officeDocument/2006/relationships/hyperlink" Target="http://www.webwatcher.com/images/imac-screen.png" TargetMode="External"/><Relationship Id="rId8" Type="http://schemas.openxmlformats.org/officeDocument/2006/relationships/image" Target="../media/image54.png"/><Relationship Id="rId9" Type="http://schemas.openxmlformats.org/officeDocument/2006/relationships/image" Target="../media/image55.jpeg"/><Relationship Id="rId10" Type="http://schemas.openxmlformats.org/officeDocument/2006/relationships/hyperlink" Target="http://www.clearwater.org/wp-content/uploads/2015/02/christmas-music-notes-border-singing_8355-1.jpg" TargetMode="External"/><Relationship Id="rId11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related arts te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75" y="794175"/>
            <a:ext cx="8300674" cy="49519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725600" y="851125"/>
            <a:ext cx="55158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utive"/>
              <a:buNone/>
            </a:pPr>
            <a:r>
              <a:rPr lang="en-US" sz="3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Meet the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201</a:t>
            </a:r>
            <a:r>
              <a:rPr lang="en-US" sz="3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6</a:t>
            </a:r>
            <a:r>
              <a:rPr lang="en-US" sz="32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-2017</a:t>
            </a:r>
            <a:r>
              <a:rPr lang="en-US" sz="3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Related Arts Team</a:t>
            </a:r>
          </a:p>
        </p:txBody>
      </p:sp>
      <p:pic>
        <p:nvPicPr>
          <p:cNvPr id="56" name="Shape 56" descr="dancing-children-on-keyboard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7224">
            <a:off x="257183" y="488123"/>
            <a:ext cx="1402870" cy="17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934" y="5637950"/>
            <a:ext cx="1812900" cy="10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cartoon-image-art-supplies-23987428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368481">
            <a:off x="461738" y="4519265"/>
            <a:ext cx="1658478" cy="200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 descr="CS-TWCART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1483">
            <a:off x="7004269" y="4465074"/>
            <a:ext cx="1658462" cy="19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 descr="library+book+sale+c6e18b37b26c2adc786336780308730d.jp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27970">
            <a:off x="6976803" y="251277"/>
            <a:ext cx="1833936" cy="165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Physical Education</a:t>
            </a:r>
          </a:p>
        </p:txBody>
      </p:sp>
      <p:sp>
        <p:nvSpPr>
          <p:cNvPr id="168" name="Shape 168"/>
          <p:cNvSpPr/>
          <p:nvPr/>
        </p:nvSpPr>
        <p:spPr>
          <a:xfrm>
            <a:off x="457200" y="5350000"/>
            <a:ext cx="2408810" cy="4640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rnd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</a:rPr>
              <a:t>Mrs. Goodwin</a:t>
            </a:r>
          </a:p>
        </p:txBody>
      </p:sp>
      <p:sp>
        <p:nvSpPr>
          <p:cNvPr id="169" name="Shape 169"/>
          <p:cNvSpPr/>
          <p:nvPr/>
        </p:nvSpPr>
        <p:spPr>
          <a:xfrm>
            <a:off x="6698550" y="5159850"/>
            <a:ext cx="1759652" cy="4998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rnd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</a:rPr>
              <a:t>Ms. Borth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0" y="6096000"/>
            <a:ext cx="53339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utive"/>
              <a:buNone/>
            </a:pP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3269200" y="5404250"/>
            <a:ext cx="3521400" cy="9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/>
              <a:t>Mr. Cassard</a:t>
            </a:r>
          </a:p>
        </p:txBody>
      </p:sp>
      <p:pic>
        <p:nvPicPr>
          <p:cNvPr id="172" name="Shape 172" descr="20160823_090713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276" y="2067707"/>
            <a:ext cx="5333995" cy="300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Sport balls.sv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25" y="3015500"/>
            <a:ext cx="1398600" cy="13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... sport silhouettes : Free ...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825" y="653099"/>
            <a:ext cx="945031" cy="9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... sport silhouettes : Free ...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00" y="653099"/>
            <a:ext cx="945031" cy="9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Bat Baseball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741537">
            <a:off x="7120118" y="2537088"/>
            <a:ext cx="1792092" cy="210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P.E. Schedule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</a:pPr>
            <a:r>
              <a:rPr lang="en-US" sz="24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All students receive 90 minutes of P.E. each week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</a:pPr>
            <a:r>
              <a:rPr lang="en-US" sz="24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Wear sneakers on P.E. days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If your child is unable to participate in P.E. because of injury or illness a note must be sent in.</a:t>
            </a:r>
          </a:p>
        </p:txBody>
      </p:sp>
      <p:pic>
        <p:nvPicPr>
          <p:cNvPr id="184" name="Shape 184" descr="... sport silhouettes : Free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" y="653099"/>
            <a:ext cx="945031" cy="9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... sport silhouettes : Free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175" y="653099"/>
            <a:ext cx="945031" cy="9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Bat Basebal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" y="5420062"/>
            <a:ext cx="7620000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Technology</a:t>
            </a:r>
          </a:p>
        </p:txBody>
      </p:sp>
      <p:pic>
        <p:nvPicPr>
          <p:cNvPr id="193" name="Shape 193" descr="... blue computer mouse : Free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773" y="558454"/>
            <a:ext cx="1159450" cy="1092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Shape 194"/>
          <p:cNvGrpSpPr/>
          <p:nvPr/>
        </p:nvGrpSpPr>
        <p:grpSpPr>
          <a:xfrm>
            <a:off x="860003" y="2305003"/>
            <a:ext cx="3186925" cy="3516976"/>
            <a:chOff x="127924" y="2078850"/>
            <a:chExt cx="4360276" cy="4779149"/>
          </a:xfrm>
        </p:grpSpPr>
        <p:sp>
          <p:nvSpPr>
            <p:cNvPr id="195" name="Shape 195"/>
            <p:cNvSpPr/>
            <p:nvPr/>
          </p:nvSpPr>
          <p:spPr>
            <a:xfrm>
              <a:off x="1143000" y="5303326"/>
              <a:ext cx="2220999" cy="6694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0">
                  <a:ln w="9525" cap="rnd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/>
                </a:rPr>
                <a:t>Mrs. Wise</a:t>
              </a:r>
            </a:p>
          </p:txBody>
        </p:sp>
        <p:pic>
          <p:nvPicPr>
            <p:cNvPr id="196" name="Shape 196" descr="... Apple, Blue, Computer, ...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24" y="2078850"/>
              <a:ext cx="4360276" cy="4779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Shape 197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975" y="2495249"/>
              <a:ext cx="3143051" cy="2992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Shape 198"/>
          <p:cNvSpPr txBox="1"/>
          <p:nvPr/>
        </p:nvSpPr>
        <p:spPr>
          <a:xfrm>
            <a:off x="1199187" y="5574325"/>
            <a:ext cx="2400900" cy="6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Mrs. Wise</a:t>
            </a:r>
          </a:p>
        </p:txBody>
      </p:sp>
      <p:grpSp>
        <p:nvGrpSpPr>
          <p:cNvPr id="199" name="Shape 199"/>
          <p:cNvGrpSpPr/>
          <p:nvPr/>
        </p:nvGrpSpPr>
        <p:grpSpPr>
          <a:xfrm>
            <a:off x="5409523" y="2202196"/>
            <a:ext cx="2865451" cy="3415374"/>
            <a:chOff x="5969276" y="2611400"/>
            <a:chExt cx="2865451" cy="3415374"/>
          </a:xfrm>
        </p:grpSpPr>
        <p:pic>
          <p:nvPicPr>
            <p:cNvPr id="200" name="Shape 200" descr="File:IPad Air 2 Wikipedia.png"/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9276" y="2611400"/>
              <a:ext cx="2865451" cy="3415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Shape 201"/>
            <p:cNvPicPr preferRelativeResize="0"/>
            <p:nvPr/>
          </p:nvPicPr>
          <p:blipFill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0862" y="3102512"/>
              <a:ext cx="1822274" cy="24331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Shape 202"/>
          <p:cNvSpPr txBox="1"/>
          <p:nvPr/>
        </p:nvSpPr>
        <p:spPr>
          <a:xfrm>
            <a:off x="5732462" y="5450375"/>
            <a:ext cx="2400900" cy="6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Ms. Yost</a:t>
            </a:r>
          </a:p>
        </p:txBody>
      </p:sp>
      <p:pic>
        <p:nvPicPr>
          <p:cNvPr id="203" name="Shape 203" descr="... iPad and iPhone | by Sean ...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25" y="3523075"/>
            <a:ext cx="1611100" cy="120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File:M-300R Mouse.jpg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728" y="4777675"/>
            <a:ext cx="1350999" cy="13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Samsung Gear VR virtual ...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713" y="2305002"/>
            <a:ext cx="1417510" cy="9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... unibody MacBook Pro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07" y="586887"/>
            <a:ext cx="1234277" cy="10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Technology Info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848600" cy="473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1 hour of computer instruction per week.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24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Classes are co-taught with classroom teachers to better correlate with the curriculum!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Students use Macbook laptops, </a:t>
            </a:r>
            <a:r>
              <a:rPr lang="en-US" sz="24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and ipads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24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Bluetooth earphones are provided in the lab, but students are welcome to bring their own. 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2400" u="sng">
                <a:solidFill>
                  <a:schemeClr val="hlink"/>
                </a:solidFill>
                <a:latin typeface="Cutive"/>
                <a:ea typeface="Cutive"/>
                <a:cs typeface="Cutive"/>
                <a:sym typeface="Cutive"/>
                <a:hlinkClick r:id="rId3"/>
              </a:rPr>
              <a:t>http://www.frestechnology.weebly.com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utiv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214" name="Shape 214" descr="... Macbook Pro | by ...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49" y="686625"/>
            <a:ext cx="1035499" cy="9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 descr="Apple iPad | Intel Free Press ...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23" y="533412"/>
            <a:ext cx="872872" cy="11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/>
          <p:nvPr/>
        </p:nvSpPr>
        <p:spPr>
          <a:xfrm rot="-26">
            <a:off x="1005999" y="697270"/>
            <a:ext cx="7267651" cy="106892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rnd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/>
              </a:rPr>
              <a:t>We look forward to working with your children! </a:t>
            </a:r>
          </a:p>
        </p:txBody>
      </p:sp>
      <p:pic>
        <p:nvPicPr>
          <p:cNvPr id="223" name="Shape 223" descr="photo.JPG"/>
          <p:cNvPicPr preferRelativeResize="0"/>
          <p:nvPr/>
        </p:nvPicPr>
        <p:blipFill/>
        <p:spPr>
          <a:xfrm rot="10800000">
            <a:off x="990599" y="1981199"/>
            <a:ext cx="6858000" cy="39893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4" name="Shape 224">
            <a:hlinkClick r:id="rId3"/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74441">
            <a:off x="6852814" y="3611032"/>
            <a:ext cx="1831293" cy="212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>
            <a:hlinkClick r:id="rId5"/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49" y="2581349"/>
            <a:ext cx="2210999" cy="214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Shape 226"/>
          <p:cNvGrpSpPr/>
          <p:nvPr/>
        </p:nvGrpSpPr>
        <p:grpSpPr>
          <a:xfrm>
            <a:off x="2932512" y="3838281"/>
            <a:ext cx="3488526" cy="2641218"/>
            <a:chOff x="5646300" y="3475275"/>
            <a:chExt cx="2743199" cy="2219324"/>
          </a:xfrm>
        </p:grpSpPr>
        <p:pic>
          <p:nvPicPr>
            <p:cNvPr id="227" name="Shape 227">
              <a:hlinkClick r:id="rId7"/>
            </p:cNvPr>
            <p:cNvPicPr preferRelativeResize="0"/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6299" y="3475275"/>
              <a:ext cx="2743199" cy="22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Shape 228" descr="related arts team"/>
            <p:cNvPicPr preferRelativeResize="0"/>
            <p:nvPr/>
          </p:nvPicPr>
          <p:blipFill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2575" y="3614025"/>
              <a:ext cx="2501074" cy="13918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Shape 229">
            <a:hlinkClick r:id="rId10"/>
          </p:cNvPr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0251">
            <a:off x="4975999" y="2264037"/>
            <a:ext cx="2743199" cy="1238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Art</a:t>
            </a:r>
          </a:p>
        </p:txBody>
      </p:sp>
      <p:sp>
        <p:nvSpPr>
          <p:cNvPr id="67" name="Shape 67"/>
          <p:cNvSpPr/>
          <p:nvPr/>
        </p:nvSpPr>
        <p:spPr>
          <a:xfrm>
            <a:off x="5249025" y="2039112"/>
            <a:ext cx="2984255" cy="437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rnd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Mrs. Frankfurth </a:t>
            </a:r>
          </a:p>
        </p:txBody>
      </p:sp>
      <p:sp>
        <p:nvSpPr>
          <p:cNvPr id="68" name="Shape 68"/>
          <p:cNvSpPr/>
          <p:nvPr/>
        </p:nvSpPr>
        <p:spPr>
          <a:xfrm>
            <a:off x="1166474" y="2154699"/>
            <a:ext cx="2772647" cy="437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rnd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741B47"/>
                </a:solidFill>
                <a:latin typeface="Arial"/>
              </a:rPr>
              <a:t>Ms. Murray</a:t>
            </a:r>
          </a:p>
        </p:txBody>
      </p:sp>
      <p:pic>
        <p:nvPicPr>
          <p:cNvPr id="69" name="Shape 69" descr="Art Text Free Stock Photo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949" y="623250"/>
            <a:ext cx="2562325" cy="105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Crayons, Blue, Orange ...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19485">
            <a:off x="942298" y="741466"/>
            <a:ext cx="1287448" cy="81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4 Paint Brushes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750" y="578327"/>
            <a:ext cx="1530290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Paint And Paint Brush Artists ...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026" y="3567424"/>
            <a:ext cx="1442001" cy="1126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Shape 73"/>
          <p:cNvGrpSpPr/>
          <p:nvPr/>
        </p:nvGrpSpPr>
        <p:grpSpPr>
          <a:xfrm>
            <a:off x="922714" y="2592552"/>
            <a:ext cx="2984260" cy="3595346"/>
            <a:chOff x="1740875" y="2839723"/>
            <a:chExt cx="2294349" cy="3200700"/>
          </a:xfrm>
        </p:grpSpPr>
        <p:pic>
          <p:nvPicPr>
            <p:cNvPr id="74" name="Shape 74" descr="Easel, Frame, Billboard, Blank ...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0875" y="2839723"/>
              <a:ext cx="2294349" cy="320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Shape 75"/>
            <p:cNvPicPr preferRelativeResize="0"/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7050" y="3424342"/>
              <a:ext cx="1441999" cy="19226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Shape 76"/>
          <p:cNvGrpSpPr/>
          <p:nvPr/>
        </p:nvGrpSpPr>
        <p:grpSpPr>
          <a:xfrm>
            <a:off x="5354787" y="2608549"/>
            <a:ext cx="2772721" cy="3563339"/>
            <a:chOff x="5132012" y="2839723"/>
            <a:chExt cx="2294349" cy="3200700"/>
          </a:xfrm>
        </p:grpSpPr>
        <p:pic>
          <p:nvPicPr>
            <p:cNvPr id="77" name="Shape 77" descr="Easel, Frame, Billboard, Blank ...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2012" y="2839723"/>
              <a:ext cx="2294349" cy="320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Shape 78" descr="Neina Frankfurth (2)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6812" y="3435675"/>
              <a:ext cx="1673400" cy="1850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Art Schedule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</a:pPr>
            <a:r>
              <a:rPr lang="en-US" sz="32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Kindergarten-- One 45 minute session per week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</a:pPr>
            <a:r>
              <a:rPr lang="en-US" sz="3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1st-5th--One hour per week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You might get messy so don’t wear your best clothes on art days ☺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86" name="Shape 86" descr="Crayons, Blue, Orange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19485">
            <a:off x="942298" y="741466"/>
            <a:ext cx="1287448" cy="81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4 Paint Brushes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750" y="578327"/>
            <a:ext cx="1530290" cy="11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754875" y="796387"/>
            <a:ext cx="3843600" cy="76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Media Specialists</a:t>
            </a:r>
          </a:p>
        </p:txBody>
      </p:sp>
      <p:pic>
        <p:nvPicPr>
          <p:cNvPr id="94" name="Shape 94" descr="Books, Spine, Colors, Pastel,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00" y="632675"/>
            <a:ext cx="2248975" cy="10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Books, Spine, Colors, Pastel,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974" y="632675"/>
            <a:ext cx="2248975" cy="1091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Shape 96"/>
          <p:cNvGrpSpPr/>
          <p:nvPr/>
        </p:nvGrpSpPr>
        <p:grpSpPr>
          <a:xfrm>
            <a:off x="1064600" y="2010787"/>
            <a:ext cx="6825685" cy="4151786"/>
            <a:chOff x="1080212" y="2028525"/>
            <a:chExt cx="6051676" cy="4478250"/>
          </a:xfrm>
        </p:grpSpPr>
        <p:pic>
          <p:nvPicPr>
            <p:cNvPr id="97" name="Shape 97" descr="Book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212" y="2028524"/>
              <a:ext cx="6051676" cy="447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Shape 98" descr="media team pix.jpg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3027">
              <a:off x="1635517" y="2900956"/>
              <a:ext cx="1682759" cy="252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Shape 99" descr="media team pix.jpg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8925" y="3080550"/>
              <a:ext cx="1668600" cy="237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Shape 100"/>
            <p:cNvSpPr/>
            <p:nvPr/>
          </p:nvSpPr>
          <p:spPr>
            <a:xfrm>
              <a:off x="4617988" y="5454747"/>
              <a:ext cx="1990475" cy="4786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0">
                  <a:ln w="9525" cap="rnd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/>
                </a:rPr>
                <a:t>Mrs. Major </a:t>
              </a:r>
            </a:p>
          </p:txBody>
        </p:sp>
        <p:sp>
          <p:nvSpPr>
            <p:cNvPr id="101" name="Shape 101"/>
            <p:cNvSpPr/>
            <p:nvPr/>
          </p:nvSpPr>
          <p:spPr>
            <a:xfrm rot="548168">
              <a:off x="1275038" y="5643695"/>
              <a:ext cx="2403706" cy="29779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0" i="0">
                  <a:ln w="9525" cap="rnd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/>
                </a:rPr>
                <a:t>Mrs. Tordella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0" y="794175"/>
            <a:ext cx="7772400" cy="88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Schedule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K</a:t>
            </a:r>
            <a:r>
              <a:rPr lang="en-US" sz="3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-5th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Receive one 45 minute session every week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Please be sure to keep books in a safe place and bring them back each week!</a:t>
            </a:r>
          </a:p>
        </p:txBody>
      </p:sp>
      <p:pic>
        <p:nvPicPr>
          <p:cNvPr id="109" name="Shape 109" descr="Books, Spine, Colors, Pastel,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00" y="632675"/>
            <a:ext cx="2248975" cy="10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Books, Spine, Colors, Pastel,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974" y="632675"/>
            <a:ext cx="2248975" cy="10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Music</a:t>
            </a:r>
          </a:p>
        </p:txBody>
      </p:sp>
      <p:sp>
        <p:nvSpPr>
          <p:cNvPr id="117" name="Shape 117"/>
          <p:cNvSpPr/>
          <p:nvPr/>
        </p:nvSpPr>
        <p:spPr>
          <a:xfrm>
            <a:off x="636850" y="1910350"/>
            <a:ext cx="3070567" cy="6151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rnd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/>
              </a:rPr>
              <a:t>Mrs. Patterson </a:t>
            </a:r>
          </a:p>
        </p:txBody>
      </p:sp>
      <p:sp>
        <p:nvSpPr>
          <p:cNvPr id="118" name="Shape 118"/>
          <p:cNvSpPr/>
          <p:nvPr/>
        </p:nvSpPr>
        <p:spPr>
          <a:xfrm>
            <a:off x="5638474" y="1969637"/>
            <a:ext cx="2496371" cy="4965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rnd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/>
              </a:rPr>
              <a:t>Ms. Jeon</a:t>
            </a:r>
          </a:p>
        </p:txBody>
      </p:sp>
      <p:pic>
        <p:nvPicPr>
          <p:cNvPr id="119" name="Shape 119" descr="... Musical Notes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49" y="646387"/>
            <a:ext cx="2431876" cy="9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... Musical Notes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800" y="646387"/>
            <a:ext cx="2431876" cy="9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Music Sheet Clip Art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87" y="2525475"/>
            <a:ext cx="7947772" cy="34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descr="Iris Patterson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00" y="2759437"/>
            <a:ext cx="2496300" cy="2818800"/>
          </a:xfrm>
          <a:prstGeom prst="rect">
            <a:avLst/>
          </a:prstGeom>
          <a:noFill/>
          <a:ln w="152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3799" y="2645607"/>
            <a:ext cx="2201049" cy="2996717"/>
          </a:xfrm>
          <a:prstGeom prst="rect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4" name="Shape 124" descr="Music, Key, Notes, Sol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75" y="2317950"/>
            <a:ext cx="986349" cy="19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Music, Note, Melody, Lilac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886938">
            <a:off x="4527470" y="3843475"/>
            <a:ext cx="965692" cy="8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Musical Notes, Music, Staff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425" y="4932200"/>
            <a:ext cx="797824" cy="106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Music</a:t>
            </a:r>
            <a:r>
              <a:rPr lang="en-US" sz="44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Schedule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</a:pPr>
            <a:r>
              <a:rPr lang="en-US" sz="24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K</a:t>
            </a:r>
            <a:r>
              <a:rPr lang="en-US" sz="24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-2nd receive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two 30 minute classes per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24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3rd-5th receive one hour per week.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Students sing songs, dance, play instruments, and play singing games to learn about beats and rhythm.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134" name="Shape 134" descr="... Musical Notes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49" y="646387"/>
            <a:ext cx="2431876" cy="9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 descr="... Musical Notes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800" y="646387"/>
            <a:ext cx="2431876" cy="9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Instrumental Music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850025" y="5215550"/>
            <a:ext cx="3155400" cy="85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 instruction is for </a:t>
            </a:r>
            <a:r>
              <a:rPr lang="en-US" sz="2400">
                <a:solidFill>
                  <a:schemeClr val="dk1"/>
                </a:solidFill>
              </a:rPr>
              <a:t>4th and 5th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graders.</a:t>
            </a:r>
          </a:p>
        </p:txBody>
      </p:sp>
      <p:sp>
        <p:nvSpPr>
          <p:cNvPr id="143" name="Shape 143"/>
          <p:cNvSpPr/>
          <p:nvPr/>
        </p:nvSpPr>
        <p:spPr>
          <a:xfrm rot="23">
            <a:off x="5892399" y="4485564"/>
            <a:ext cx="1957531" cy="4682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rnd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</a:rPr>
              <a:t>Mrs. DeOrio</a:t>
            </a:r>
          </a:p>
        </p:txBody>
      </p:sp>
      <p:sp>
        <p:nvSpPr>
          <p:cNvPr id="144" name="Shape 144"/>
          <p:cNvSpPr/>
          <p:nvPr/>
        </p:nvSpPr>
        <p:spPr>
          <a:xfrm rot="17">
            <a:off x="1191099" y="4565205"/>
            <a:ext cx="2066279" cy="4385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rnd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</a:rPr>
              <a:t>Ms. Hogg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386" y="2142025"/>
            <a:ext cx="1727549" cy="2171251"/>
          </a:xfrm>
          <a:prstGeom prst="rect">
            <a:avLst/>
          </a:pr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700" y="2128130"/>
            <a:ext cx="1903675" cy="2196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5503277" y="4778900"/>
            <a:ext cx="3000600" cy="14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String instruction is for 3rd, 4th, and 5th graders.</a:t>
            </a:r>
          </a:p>
        </p:txBody>
      </p:sp>
      <p:pic>
        <p:nvPicPr>
          <p:cNvPr id="148" name="Shape 148" descr="Bundy bass clarinet.p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4779">
            <a:off x="3918627" y="2832650"/>
            <a:ext cx="1402294" cy="182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Drum, Music, Beat, Sound, ...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478" y="4628749"/>
            <a:ext cx="1250859" cy="144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File:German, maple Violin.JPG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722" y="474213"/>
            <a:ext cx="1154400" cy="126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File:German, maple Violin.JPG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47" y="415025"/>
            <a:ext cx="1154400" cy="126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French horn front.png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79699">
            <a:off x="3492400" y="2056075"/>
            <a:ext cx="1204019" cy="85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utive"/>
                <a:ea typeface="Cutive"/>
                <a:cs typeface="Cutive"/>
                <a:sym typeface="Cutive"/>
              </a:rPr>
              <a:t>Instrumental Music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685819" y="2119775"/>
            <a:ext cx="7772400" cy="38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-Band and String (Orchestra) students receive two 30-minute classes per week. </a:t>
            </a:r>
          </a:p>
          <a:p>
            <a:pPr lvl="0" rtl="0">
              <a:spcBef>
                <a:spcPts val="0"/>
              </a:spcBef>
              <a:buNone/>
            </a:pPr>
            <a:endParaRPr sz="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-Students are pulled out of other classes (content, related arts, and recess) in order to attend Instrumental Music classes</a:t>
            </a:r>
          </a:p>
          <a:p>
            <a:pPr lvl="0" rtl="0">
              <a:spcBef>
                <a:spcPts val="0"/>
              </a:spcBef>
              <a:buNone/>
            </a:pPr>
            <a:endParaRPr sz="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-Enrollment deadline was September 9th, but if your student would like to enroll, please email Ms. Hogg (natalie_hogg@hcpss.org)  for band or Mrs. De Orio (patricia_deorio@hcpss.org) strings (aka-orchestra) ASAP</a:t>
            </a:r>
          </a:p>
        </p:txBody>
      </p:sp>
      <p:pic>
        <p:nvPicPr>
          <p:cNvPr id="160" name="Shape 160" descr="File:German, maple Violin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00" y="417375"/>
            <a:ext cx="1154400" cy="13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Drum, Music, Beat, Sound, ...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935" y="504987"/>
            <a:ext cx="990612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Macintosh PowerPoint</Application>
  <PresentationFormat>On-screen Show (4:3)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Cutive</vt:lpstr>
      <vt:lpstr>Fun Clip</vt:lpstr>
      <vt:lpstr>1_Fun Clip</vt:lpstr>
      <vt:lpstr>2_Fun Clip</vt:lpstr>
      <vt:lpstr>12_Fun Clip</vt:lpstr>
      <vt:lpstr>PowerPoint Presentation</vt:lpstr>
      <vt:lpstr>Art</vt:lpstr>
      <vt:lpstr>Art Schedule</vt:lpstr>
      <vt:lpstr>Media Specialists</vt:lpstr>
      <vt:lpstr>Media  Schedule</vt:lpstr>
      <vt:lpstr>Music</vt:lpstr>
      <vt:lpstr>Music  Schedule</vt:lpstr>
      <vt:lpstr>Instrumental Music</vt:lpstr>
      <vt:lpstr>Instrumental Music</vt:lpstr>
      <vt:lpstr>Physical Education</vt:lpstr>
      <vt:lpstr>P.E. Schedule</vt:lpstr>
      <vt:lpstr>Technology</vt:lpstr>
      <vt:lpstr>Technology Info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zAdmin</cp:lastModifiedBy>
  <cp:revision>1</cp:revision>
  <dcterms:modified xsi:type="dcterms:W3CDTF">2016-09-24T19:52:44Z</dcterms:modified>
</cp:coreProperties>
</file>