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4G2KEi+0LimvuaUK/r0HnL==&#10;" textCheckSum="4A1GIA==&#10;" shapeId="31748" fHybridRaster="0" ver="1"/>
</file>