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Nunito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SlideOverlay.png" id="37" name="Shape 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Shape 38"/>
          <p:cNvGrpSpPr/>
          <p:nvPr/>
        </p:nvGrpSpPr>
        <p:grpSpPr>
          <a:xfrm>
            <a:off x="2651" y="1179314"/>
            <a:ext cx="9469283" cy="3484680"/>
            <a:chOff x="2651" y="1572419"/>
            <a:chExt cx="9469283" cy="4646240"/>
          </a:xfrm>
        </p:grpSpPr>
        <p:sp>
          <p:nvSpPr>
            <p:cNvPr id="39" name="Shape 39"/>
            <p:cNvSpPr/>
            <p:nvPr/>
          </p:nvSpPr>
          <p:spPr>
            <a:xfrm rot="-5926870">
              <a:off x="3705982" y="-838360"/>
              <a:ext cx="2062620" cy="9263716"/>
            </a:xfrm>
            <a:custGeom>
              <a:pathLst>
                <a:path extrusionOk="0" h="9154402" w="2209695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cap="flat" cmpd="sng" w="25400">
              <a:solidFill>
                <a:schemeClr val="accent2">
                  <a:alpha val="6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-5943719">
              <a:off x="5178343" y="1575516"/>
              <a:ext cx="1040864" cy="7134679"/>
            </a:xfrm>
            <a:custGeom>
              <a:pathLst>
                <a:path extrusionOk="0" h="7134813" w="1040884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dk2">
                <a:alpha val="60000"/>
              </a:schemeClr>
            </a:solidFill>
            <a:ln cap="flat" cmpd="sng" w="31750">
              <a:solidFill>
                <a:schemeClr val="lt2">
                  <a:alpha val="6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-5942966">
              <a:off x="6126161" y="-64631"/>
              <a:ext cx="933532" cy="5294099"/>
            </a:xfrm>
            <a:custGeom>
              <a:pathLst>
                <a:path extrusionOk="0" h="6320186" w="962833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-5943719">
              <a:off x="5623028" y="-614501"/>
              <a:ext cx="962814" cy="6320067"/>
            </a:xfrm>
            <a:custGeom>
              <a:pathLst>
                <a:path extrusionOk="0" h="6320186" w="962833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49803"/>
              </a:srgbClr>
            </a:solidFill>
            <a:ln cap="flat" cmpd="sng" w="25400">
              <a:solidFill>
                <a:schemeClr val="accent2">
                  <a:alpha val="4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-5943719">
              <a:off x="6396970" y="-284081"/>
              <a:ext cx="552088" cy="5109816"/>
            </a:xfrm>
            <a:custGeom>
              <a:pathLst>
                <a:path extrusionOk="0" h="5109912" w="552099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29803"/>
              </a:schemeClr>
            </a:solidFill>
            <a:ln cap="flat" cmpd="sng" w="571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-5943719">
              <a:off x="7469643" y="1175627"/>
              <a:ext cx="536274" cy="2938874"/>
            </a:xfrm>
            <a:custGeom>
              <a:pathLst>
                <a:path extrusionOk="0" h="2938929" w="536285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cap="flat" cmpd="sng" w="571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 rot="-6116226">
            <a:off x="5870049" y="-1223959"/>
            <a:ext cx="747407" cy="6016756"/>
          </a:xfrm>
          <a:custGeom>
            <a:pathLst>
              <a:path extrusionOk="0" h="6338829" w="981537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" name="Shape 46"/>
          <p:cNvGrpSpPr/>
          <p:nvPr/>
        </p:nvGrpSpPr>
        <p:grpSpPr>
          <a:xfrm>
            <a:off x="784631" y="-915753"/>
            <a:ext cx="5811405" cy="2214616"/>
            <a:chOff x="784631" y="-1221004"/>
            <a:chExt cx="5811405" cy="2952822"/>
          </a:xfrm>
        </p:grpSpPr>
        <p:sp>
          <p:nvSpPr>
            <p:cNvPr id="47" name="Shape 47"/>
            <p:cNvSpPr/>
            <p:nvPr/>
          </p:nvSpPr>
          <p:spPr>
            <a:xfrm>
              <a:off x="2382982" y="1122217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2856953" y="76200"/>
              <a:ext cx="1023599" cy="838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1948131" y="46401"/>
              <a:ext cx="1023599" cy="8678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219200" y="-765131"/>
              <a:ext cx="3505200" cy="1521000"/>
            </a:xfrm>
            <a:prstGeom prst="pie">
              <a:avLst>
                <a:gd fmla="val 22874" name="adj1"/>
                <a:gd fmla="val 10801881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2345119" y="141182"/>
              <a:ext cx="1023599" cy="952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 rot="-9129995">
              <a:off x="1178665" y="-178322"/>
              <a:ext cx="1133427" cy="831483"/>
            </a:xfrm>
            <a:prstGeom prst="arc">
              <a:avLst>
                <a:gd fmla="val 11101214" name="adj1"/>
                <a:gd fmla="val 21230192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rot="59546">
              <a:off x="787903" y="-198477"/>
              <a:ext cx="381057" cy="381057"/>
            </a:xfrm>
            <a:prstGeom prst="pie">
              <a:avLst>
                <a:gd fmla="val 21598475" name="adj1"/>
                <a:gd fmla="val 10634284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6387338">
              <a:off x="4862279" y="-839598"/>
              <a:ext cx="1453016" cy="1671345"/>
            </a:xfrm>
            <a:prstGeom prst="arc">
              <a:avLst>
                <a:gd fmla="val 15214126" name="adj1"/>
                <a:gd fmla="val 4414917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5362575" y="461225"/>
              <a:ext cx="756299" cy="6437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4800600" y="152400"/>
              <a:ext cx="756299" cy="6437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6387495">
              <a:off x="3396076" y="-1040776"/>
              <a:ext cx="1905995" cy="2047343"/>
            </a:xfrm>
            <a:prstGeom prst="arc">
              <a:avLst>
                <a:gd fmla="val 15243146" name="adj1"/>
                <a:gd fmla="val 4369025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115050" y="590550"/>
              <a:ext cx="152399" cy="1523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191250" y="485775"/>
              <a:ext cx="104699" cy="1046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0" name="Shape 60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 rot="-419834">
            <a:off x="1044406" y="2215032"/>
            <a:ext cx="7508523" cy="122177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 rot="-406423">
            <a:off x="2567670" y="3525387"/>
            <a:ext cx="6366338" cy="692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9144" y="1857375"/>
            <a:ext cx="9125699" cy="3276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8" name="Shape 158"/>
          <p:cNvCxnSpPr/>
          <p:nvPr/>
        </p:nvCxnSpPr>
        <p:spPr>
          <a:xfrm>
            <a:off x="9144" y="1857375"/>
            <a:ext cx="9125699" cy="1199"/>
          </a:xfrm>
          <a:prstGeom prst="straightConnector1">
            <a:avLst/>
          </a:prstGeom>
          <a:noFill/>
          <a:ln cap="flat" cmpd="sng" w="25400">
            <a:solidFill>
              <a:schemeClr val="accent2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Shape 15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162" name="Shape 162"/>
          <p:cNvSpPr txBox="1"/>
          <p:nvPr>
            <p:ph type="title"/>
          </p:nvPr>
        </p:nvSpPr>
        <p:spPr>
          <a:xfrm>
            <a:off x="4477869" y="742950"/>
            <a:ext cx="3951899" cy="10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/>
          <p:nvPr>
            <p:ph idx="2" type="pic"/>
          </p:nvPr>
        </p:nvSpPr>
        <p:spPr>
          <a:xfrm rot="-137392">
            <a:off x="415420" y="989085"/>
            <a:ext cx="3701655" cy="3906525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477869" y="1910953"/>
            <a:ext cx="3951899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Shape 166"/>
          <p:cNvGrpSpPr/>
          <p:nvPr/>
        </p:nvGrpSpPr>
        <p:grpSpPr>
          <a:xfrm>
            <a:off x="9144" y="2857500"/>
            <a:ext cx="9125699" cy="2276550"/>
            <a:chOff x="9144" y="3810000"/>
            <a:chExt cx="9125699" cy="3035400"/>
          </a:xfrm>
        </p:grpSpPr>
        <p:sp>
          <p:nvSpPr>
            <p:cNvPr id="167" name="Shape 167"/>
            <p:cNvSpPr/>
            <p:nvPr/>
          </p:nvSpPr>
          <p:spPr>
            <a:xfrm>
              <a:off x="9144" y="3810000"/>
              <a:ext cx="9125699" cy="30354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68" name="Shape 168"/>
            <p:cNvCxnSpPr/>
            <p:nvPr/>
          </p:nvCxnSpPr>
          <p:spPr>
            <a:xfrm>
              <a:off x="9144" y="3810000"/>
              <a:ext cx="9125699" cy="1500"/>
            </a:xfrm>
            <a:prstGeom prst="straightConnector1">
              <a:avLst/>
            </a:prstGeom>
            <a:noFill/>
            <a:ln cap="flat" cmpd="sng" w="25400">
              <a:solidFill>
                <a:schemeClr val="accent2">
                  <a:alpha val="4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9" name="Shape 16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172" name="Shape 172"/>
          <p:cNvSpPr/>
          <p:nvPr>
            <p:ph idx="2" type="pic"/>
          </p:nvPr>
        </p:nvSpPr>
        <p:spPr>
          <a:xfrm rot="-195937">
            <a:off x="2410137" y="688222"/>
            <a:ext cx="4323720" cy="2511227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713231" y="3829049"/>
            <a:ext cx="7717499" cy="96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300"/>
              </a:spcBef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x="712787" y="3333399"/>
            <a:ext cx="7716899" cy="542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Pictures above Captio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Shape 176"/>
          <p:cNvGrpSpPr/>
          <p:nvPr/>
        </p:nvGrpSpPr>
        <p:grpSpPr>
          <a:xfrm>
            <a:off x="9144" y="2857500"/>
            <a:ext cx="9125699" cy="2276550"/>
            <a:chOff x="9144" y="3810000"/>
            <a:chExt cx="9125699" cy="3035400"/>
          </a:xfrm>
        </p:grpSpPr>
        <p:sp>
          <p:nvSpPr>
            <p:cNvPr id="177" name="Shape 177"/>
            <p:cNvSpPr/>
            <p:nvPr/>
          </p:nvSpPr>
          <p:spPr>
            <a:xfrm>
              <a:off x="9144" y="3810000"/>
              <a:ext cx="9125699" cy="30354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78" name="Shape 178"/>
            <p:cNvCxnSpPr/>
            <p:nvPr/>
          </p:nvCxnSpPr>
          <p:spPr>
            <a:xfrm>
              <a:off x="9144" y="3810000"/>
              <a:ext cx="9125699" cy="1500"/>
            </a:xfrm>
            <a:prstGeom prst="straightConnector1">
              <a:avLst/>
            </a:prstGeom>
            <a:noFill/>
            <a:ln cap="flat" cmpd="sng" w="25400">
              <a:solidFill>
                <a:schemeClr val="accent2">
                  <a:alpha val="4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9" name="Shape 17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182" name="Shape 182"/>
          <p:cNvSpPr/>
          <p:nvPr>
            <p:ph idx="2" type="pic"/>
          </p:nvPr>
        </p:nvSpPr>
        <p:spPr>
          <a:xfrm rot="-195937">
            <a:off x="4308089" y="745683"/>
            <a:ext cx="4323720" cy="2389405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713231" y="3829049"/>
            <a:ext cx="7717499" cy="96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300"/>
              </a:spcBef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84" name="Shape 184"/>
          <p:cNvSpPr txBox="1"/>
          <p:nvPr>
            <p:ph type="title"/>
          </p:nvPr>
        </p:nvSpPr>
        <p:spPr>
          <a:xfrm>
            <a:off x="712787" y="3333399"/>
            <a:ext cx="7716899" cy="542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/>
          <p:nvPr>
            <p:ph idx="3" type="pic"/>
          </p:nvPr>
        </p:nvSpPr>
        <p:spPr>
          <a:xfrm rot="115375">
            <a:off x="452637" y="709215"/>
            <a:ext cx="4327236" cy="2385941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Shape 188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 rot="5400000">
            <a:off x="3300375" y="-328543"/>
            <a:ext cx="2541599" cy="771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7299292" y="332814"/>
            <a:ext cx="1535399" cy="48006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5" name="Shape 195"/>
          <p:cNvSpPr txBox="1"/>
          <p:nvPr>
            <p:ph type="title"/>
          </p:nvPr>
        </p:nvSpPr>
        <p:spPr>
          <a:xfrm rot="5400000">
            <a:off x="5983199" y="2020800"/>
            <a:ext cx="4114800" cy="144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 rot="5400000">
            <a:off x="1808557" y="-208394"/>
            <a:ext cx="3913199" cy="6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Char char="•"/>
              <a:defRPr/>
            </a:lvl1pPr>
            <a:lvl2pPr indent="-149225" lvl="1" marL="631825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2pPr>
            <a:lvl3pPr indent="-165100" lvl="2" marL="91440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3pPr>
            <a:lvl4pPr indent="-168275" lvl="3" marL="1196975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4pPr>
            <a:lvl5pPr indent="-184150" lvl="4" marL="149225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8" name="Shape 198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12787" y="2259106"/>
            <a:ext cx="7716899" cy="254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Char char="•"/>
              <a:defRPr/>
            </a:lvl1pPr>
            <a:lvl2pPr indent="-149225" lvl="1" marL="631825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2pPr>
            <a:lvl3pPr indent="-165100" lvl="2" marL="91440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3pPr>
            <a:lvl4pPr indent="-168275" lvl="3" marL="1196975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4pPr>
            <a:lvl5pPr indent="-184150" lvl="4" marL="149225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Pictur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 rot="-6120925">
            <a:off x="5305022" y="505787"/>
            <a:ext cx="787507" cy="7095328"/>
          </a:xfrm>
          <a:custGeom>
            <a:pathLst>
              <a:path extrusionOk="0" h="7134813" w="1040884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dk2">
              <a:alpha val="60000"/>
            </a:schemeClr>
          </a:solidFill>
          <a:ln cap="flat" cmpd="sng" w="31750">
            <a:solidFill>
              <a:schemeClr val="lt2">
                <a:alpha val="6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TitleSlideOverlay.png" id="76" name="Shape 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Shape 77"/>
          <p:cNvGrpSpPr/>
          <p:nvPr/>
        </p:nvGrpSpPr>
        <p:grpSpPr>
          <a:xfrm>
            <a:off x="784631" y="-915753"/>
            <a:ext cx="5811405" cy="2214616"/>
            <a:chOff x="784631" y="-1221004"/>
            <a:chExt cx="5811405" cy="2952822"/>
          </a:xfrm>
        </p:grpSpPr>
        <p:sp>
          <p:nvSpPr>
            <p:cNvPr id="78" name="Shape 78"/>
            <p:cNvSpPr/>
            <p:nvPr/>
          </p:nvSpPr>
          <p:spPr>
            <a:xfrm>
              <a:off x="2382982" y="1122217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6953" y="76200"/>
              <a:ext cx="1023599" cy="838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948131" y="46401"/>
              <a:ext cx="1023599" cy="8678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219200" y="-765131"/>
              <a:ext cx="3505200" cy="1521000"/>
            </a:xfrm>
            <a:prstGeom prst="pie">
              <a:avLst>
                <a:gd fmla="val 22874" name="adj1"/>
                <a:gd fmla="val 10801881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2345119" y="141182"/>
              <a:ext cx="1023599" cy="952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-9129995">
              <a:off x="1178665" y="-178322"/>
              <a:ext cx="1133427" cy="831483"/>
            </a:xfrm>
            <a:prstGeom prst="arc">
              <a:avLst>
                <a:gd fmla="val 11101214" name="adj1"/>
                <a:gd fmla="val 21230192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59546">
              <a:off x="787903" y="-198477"/>
              <a:ext cx="381057" cy="381057"/>
            </a:xfrm>
            <a:prstGeom prst="pie">
              <a:avLst>
                <a:gd fmla="val 21598475" name="adj1"/>
                <a:gd fmla="val 10634284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6387338">
              <a:off x="4862279" y="-839598"/>
              <a:ext cx="1453016" cy="1671345"/>
            </a:xfrm>
            <a:prstGeom prst="arc">
              <a:avLst>
                <a:gd fmla="val 15214126" name="adj1"/>
                <a:gd fmla="val 4414917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5362575" y="461225"/>
              <a:ext cx="756299" cy="6437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800600" y="152400"/>
              <a:ext cx="756299" cy="6437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6387495">
              <a:off x="3396076" y="-1040776"/>
              <a:ext cx="1905995" cy="2047343"/>
            </a:xfrm>
            <a:prstGeom prst="arc">
              <a:avLst>
                <a:gd fmla="val 15243146" name="adj1"/>
                <a:gd fmla="val 4369025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6115050" y="590550"/>
              <a:ext cx="152399" cy="1523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6191250" y="485775"/>
              <a:ext cx="104699" cy="1046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-6116226">
            <a:off x="5869859" y="-689650"/>
            <a:ext cx="733165" cy="5999060"/>
          </a:xfrm>
          <a:custGeom>
            <a:pathLst>
              <a:path extrusionOk="0" h="6320186" w="962833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Shape 92"/>
          <p:cNvSpPr/>
          <p:nvPr/>
        </p:nvSpPr>
        <p:spPr>
          <a:xfrm rot="-6106097">
            <a:off x="4257323" y="-1088479"/>
            <a:ext cx="1354283" cy="8777521"/>
          </a:xfrm>
          <a:custGeom>
            <a:pathLst>
              <a:path extrusionOk="0" h="9154402" w="2209695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Shape 93"/>
          <p:cNvSpPr/>
          <p:nvPr/>
        </p:nvSpPr>
        <p:spPr>
          <a:xfrm rot="-6119957">
            <a:off x="6239795" y="-178505"/>
            <a:ext cx="706264" cy="5266131"/>
          </a:xfrm>
          <a:custGeom>
            <a:pathLst>
              <a:path extrusionOk="0" h="6320186" w="962833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dk2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Shape 94"/>
          <p:cNvSpPr/>
          <p:nvPr/>
        </p:nvSpPr>
        <p:spPr>
          <a:xfrm rot="-6120925">
            <a:off x="5740208" y="-713733"/>
            <a:ext cx="728455" cy="6285209"/>
          </a:xfrm>
          <a:custGeom>
            <a:pathLst>
              <a:path extrusionOk="0" h="6320186" w="962833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49803"/>
            </a:srgbClr>
          </a:solidFill>
          <a:ln cap="flat" cmpd="sng" w="25400">
            <a:solidFill>
              <a:schemeClr val="accent2">
                <a:alpha val="4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Shape 95"/>
          <p:cNvSpPr/>
          <p:nvPr/>
        </p:nvSpPr>
        <p:spPr>
          <a:xfrm rot="-6120925">
            <a:off x="6464162" y="-318481"/>
            <a:ext cx="417704" cy="5081633"/>
          </a:xfrm>
          <a:custGeom>
            <a:pathLst>
              <a:path extrusionOk="0" h="5109912" w="552099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29803"/>
            </a:schemeClr>
          </a:solidFill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Shape 96"/>
          <p:cNvSpPr/>
          <p:nvPr/>
        </p:nvSpPr>
        <p:spPr>
          <a:xfrm rot="-6120925">
            <a:off x="7534168" y="1036982"/>
            <a:ext cx="399651" cy="2935175"/>
          </a:xfrm>
          <a:custGeom>
            <a:pathLst>
              <a:path extrusionOk="0" h="2951509" w="528237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Shape 97"/>
          <p:cNvSpPr txBox="1"/>
          <p:nvPr>
            <p:ph type="ctrTitle"/>
          </p:nvPr>
        </p:nvSpPr>
        <p:spPr>
          <a:xfrm rot="-419825">
            <a:off x="1269797" y="2667452"/>
            <a:ext cx="7282134" cy="122177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/>
          <p:nvPr>
            <p:ph idx="2" type="pic"/>
          </p:nvPr>
        </p:nvSpPr>
        <p:spPr>
          <a:xfrm rot="-399873">
            <a:off x="924786" y="617906"/>
            <a:ext cx="3903275" cy="2122821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99" name="Shape 99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 rot="-406423">
            <a:off x="2567670" y="3739904"/>
            <a:ext cx="6366338" cy="692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300"/>
              </a:spcAft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HeaderOverlay.png"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 rot="4623717">
            <a:off x="3541872" y="375434"/>
            <a:ext cx="835362" cy="8049750"/>
          </a:xfrm>
          <a:custGeom>
            <a:pathLst>
              <a:path extrusionOk="0" h="8104720" w="1100209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 cap="flat" cmpd="sng" w="3175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Shape 104"/>
          <p:cNvSpPr/>
          <p:nvPr/>
        </p:nvSpPr>
        <p:spPr>
          <a:xfrm rot="4609131">
            <a:off x="3629957" y="-1461212"/>
            <a:ext cx="1526230" cy="9211723"/>
          </a:xfrm>
          <a:custGeom>
            <a:pathLst>
              <a:path extrusionOk="0" h="9154402" w="2209695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cap="flat" cmpd="sng" w="25400">
            <a:solidFill>
              <a:schemeClr val="accent2">
                <a:alpha val="6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 rot="-451952">
            <a:off x="910020" y="3973037"/>
            <a:ext cx="6858686" cy="742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9pPr>
          </a:lstStyle>
          <a:p/>
        </p:txBody>
      </p:sp>
      <p:grpSp>
        <p:nvGrpSpPr>
          <p:cNvPr id="106" name="Shape 106"/>
          <p:cNvGrpSpPr/>
          <p:nvPr/>
        </p:nvGrpSpPr>
        <p:grpSpPr>
          <a:xfrm>
            <a:off x="2741956" y="-924401"/>
            <a:ext cx="4643591" cy="2238851"/>
            <a:chOff x="2741956" y="-1232535"/>
            <a:chExt cx="4643591" cy="2985135"/>
          </a:xfrm>
        </p:grpSpPr>
        <p:sp>
          <p:nvSpPr>
            <p:cNvPr id="107" name="Shape 107"/>
            <p:cNvSpPr/>
            <p:nvPr/>
          </p:nvSpPr>
          <p:spPr>
            <a:xfrm>
              <a:off x="4495800" y="1143000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108" name="Shape 108"/>
            <p:cNvGrpSpPr/>
            <p:nvPr/>
          </p:nvGrpSpPr>
          <p:grpSpPr>
            <a:xfrm flipH="1">
              <a:off x="2741956" y="-933063"/>
              <a:ext cx="2014500" cy="1893024"/>
              <a:chOff x="6843872" y="-944424"/>
              <a:chExt cx="2014500" cy="1893024"/>
            </a:xfrm>
          </p:grpSpPr>
          <p:sp>
            <p:nvSpPr>
              <p:cNvPr id="109" name="Shape 109"/>
              <p:cNvSpPr/>
              <p:nvPr/>
            </p:nvSpPr>
            <p:spPr>
              <a:xfrm rot="6387338">
                <a:off x="7124614" y="-846647"/>
                <a:ext cx="1453016" cy="1671345"/>
              </a:xfrm>
              <a:prstGeom prst="arc">
                <a:avLst>
                  <a:gd fmla="val 15179737" name="adj1"/>
                  <a:gd fmla="val 4448027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7624910" y="304800"/>
                <a:ext cx="756299" cy="6437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7062935" y="145351"/>
                <a:ext cx="756299" cy="6437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12" name="Shape 112"/>
            <p:cNvGrpSpPr/>
            <p:nvPr/>
          </p:nvGrpSpPr>
          <p:grpSpPr>
            <a:xfrm>
              <a:off x="3235314" y="-1232535"/>
              <a:ext cx="4150234" cy="2407800"/>
              <a:chOff x="3312464" y="-1228053"/>
              <a:chExt cx="4550695" cy="2407800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3481535" y="-772181"/>
                <a:ext cx="3505200" cy="1521000"/>
              </a:xfrm>
              <a:prstGeom prst="pie">
                <a:avLst>
                  <a:gd fmla="val 22874" name="adj1"/>
                  <a:gd fmla="val 10786258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4607455" y="134133"/>
                <a:ext cx="1023599" cy="952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-9129995">
                <a:off x="3441000" y="-185372"/>
                <a:ext cx="1133427" cy="831483"/>
              </a:xfrm>
              <a:prstGeom prst="arc">
                <a:avLst>
                  <a:gd fmla="val 11101214" name="adj1"/>
                  <a:gd fmla="val 21230192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387495">
                <a:off x="5658411" y="-1047825"/>
                <a:ext cx="1905995" cy="2047343"/>
              </a:xfrm>
              <a:prstGeom prst="arc">
                <a:avLst>
                  <a:gd fmla="val 15243146" name="adj1"/>
                  <a:gd fmla="val 436902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117" name="Shape 117"/>
            <p:cNvSpPr/>
            <p:nvPr/>
          </p:nvSpPr>
          <p:spPr>
            <a:xfrm>
              <a:off x="3063127" y="89646"/>
              <a:ext cx="267300" cy="26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 rot="-3982884">
              <a:off x="2809671" y="-85577"/>
              <a:ext cx="182704" cy="22863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19" name="Shape 119"/>
          <p:cNvSpPr/>
          <p:nvPr/>
        </p:nvSpPr>
        <p:spPr>
          <a:xfrm rot="4519648">
            <a:off x="1555987" y="1290461"/>
            <a:ext cx="615884" cy="2586251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>
              <a:alpha val="64705"/>
            </a:schemeClr>
          </a:solidFill>
          <a:ln cap="flat" cmpd="sng" w="25400">
            <a:solidFill>
              <a:schemeClr val="accent2">
                <a:alpha val="64705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Shape 120"/>
          <p:cNvSpPr/>
          <p:nvPr/>
        </p:nvSpPr>
        <p:spPr>
          <a:xfrm rot="4521157">
            <a:off x="897167" y="1346747"/>
            <a:ext cx="531183" cy="2495367"/>
          </a:xfrm>
          <a:custGeom>
            <a:pathLst>
              <a:path extrusionOk="0" h="2512599" w="778667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solidFill>
            <a:schemeClr val="accent1"/>
          </a:solidFill>
          <a:ln cap="flat" cmpd="sng" w="1270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Shape 121"/>
          <p:cNvSpPr/>
          <p:nvPr/>
        </p:nvSpPr>
        <p:spPr>
          <a:xfrm rot="4514690">
            <a:off x="436592" y="2372875"/>
            <a:ext cx="288463" cy="1197250"/>
          </a:xfrm>
          <a:custGeom>
            <a:pathLst>
              <a:path extrusionOk="0" h="1462129" w="45917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solidFill>
            <a:schemeClr val="accent1"/>
          </a:solidFill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 rot="-452015">
            <a:off x="625343" y="2534893"/>
            <a:ext cx="7571657" cy="12743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r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99247" y="2268141"/>
            <a:ext cx="3657600" cy="25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751294" y="2268141"/>
            <a:ext cx="3657600" cy="25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/>
          <p:nvPr>
            <p:ph idx="1" type="body"/>
          </p:nvPr>
        </p:nvSpPr>
        <p:spPr>
          <a:xfrm>
            <a:off x="712787" y="2171700"/>
            <a:ext cx="3657600" cy="514199"/>
          </a:xfrm>
          <a:prstGeom prst="roundRect">
            <a:avLst>
              <a:gd fmla="val 50000" name="adj"/>
            </a:avLst>
          </a:prstGeom>
          <a:solidFill>
            <a:schemeClr val="accent1">
              <a:alpha val="80000"/>
            </a:schemeClr>
          </a:solidFill>
          <a:ln cap="flat" cmpd="sng" w="9525">
            <a:solidFill>
              <a:schemeClr val="accent2">
                <a:alpha val="8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712787" y="27432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/>
          <p:nvPr>
            <p:ph idx="3" type="body"/>
          </p:nvPr>
        </p:nvSpPr>
        <p:spPr>
          <a:xfrm>
            <a:off x="4773705" y="2171700"/>
            <a:ext cx="3657600" cy="514199"/>
          </a:xfrm>
          <a:prstGeom prst="roundRect">
            <a:avLst>
              <a:gd fmla="val 50000" name="adj"/>
            </a:avLst>
          </a:prstGeom>
          <a:solidFill>
            <a:schemeClr val="accent1">
              <a:alpha val="80000"/>
            </a:schemeClr>
          </a:solidFill>
          <a:ln cap="flat" cmpd="sng" w="9525">
            <a:solidFill>
              <a:schemeClr val="accent2">
                <a:alpha val="8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4773705" y="27432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366712" y="1085850"/>
            <a:ext cx="3748200" cy="3600599"/>
          </a:xfrm>
          <a:prstGeom prst="roundRect">
            <a:avLst>
              <a:gd fmla="val 16667" name="adj"/>
            </a:avLst>
          </a:prstGeom>
          <a:solidFill>
            <a:schemeClr val="accent1">
              <a:alpha val="60000"/>
            </a:schemeClr>
          </a:solidFill>
          <a:ln cap="flat" cmpd="sng" w="63500">
            <a:solidFill>
              <a:schemeClr val="accent2">
                <a:alpha val="6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533399" y="1257300"/>
            <a:ext cx="34290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04766" y="742950"/>
            <a:ext cx="4258199" cy="39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533400" y="2138081"/>
            <a:ext cx="3429000" cy="23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5BC8FF"/>
            </a:gs>
            <a:gs pos="100000">
              <a:srgbClr val="0073A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SlideOverlay.pn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573168" y="-487765"/>
            <a:ext cx="7695675" cy="1519827"/>
            <a:chOff x="-573168" y="-650353"/>
            <a:chExt cx="7695675" cy="2026436"/>
          </a:xfrm>
        </p:grpSpPr>
        <p:grpSp>
          <p:nvGrpSpPr>
            <p:cNvPr id="8" name="Shape 8"/>
            <p:cNvGrpSpPr/>
            <p:nvPr/>
          </p:nvGrpSpPr>
          <p:grpSpPr>
            <a:xfrm>
              <a:off x="-263313" y="-650353"/>
              <a:ext cx="7385821" cy="2026436"/>
              <a:chOff x="-263313" y="-650353"/>
              <a:chExt cx="7385821" cy="2026436"/>
            </a:xfrm>
          </p:grpSpPr>
          <p:sp>
            <p:nvSpPr>
              <p:cNvPr id="9" name="Shape 9"/>
              <p:cNvSpPr/>
              <p:nvPr/>
            </p:nvSpPr>
            <p:spPr>
              <a:xfrm rot="4369015">
                <a:off x="2839417" y="-41380"/>
                <a:ext cx="581871" cy="79006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34576" y="12540"/>
                <a:ext cx="1189499" cy="10121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" name="Shape 11"/>
              <p:cNvSpPr/>
              <p:nvPr/>
            </p:nvSpPr>
            <p:spPr>
              <a:xfrm rot="6387581">
                <a:off x="5839535" y="-548063"/>
                <a:ext cx="1106442" cy="1194918"/>
              </a:xfrm>
              <a:prstGeom prst="arc">
                <a:avLst>
                  <a:gd fmla="val 15179737" name="adj1"/>
                  <a:gd fmla="val 4448027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5472544" y="62345"/>
                <a:ext cx="609599" cy="491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-7411" y="-607193"/>
                <a:ext cx="1385400" cy="12056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1905000" y="-402265"/>
                <a:ext cx="1600199" cy="8000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631141" y="762000"/>
                <a:ext cx="416999" cy="41699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rot="2510665">
                <a:off x="170741" y="163532"/>
                <a:ext cx="778432" cy="982177"/>
              </a:xfrm>
              <a:prstGeom prst="ellipse">
                <a:avLst/>
              </a:prstGeom>
              <a:solidFill>
                <a:schemeClr val="lt2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-5400000">
                <a:off x="-263313" y="842683"/>
                <a:ext cx="533399" cy="533399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1558634" y="491274"/>
                <a:ext cx="228600" cy="19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990600" y="-603972"/>
                <a:ext cx="1385400" cy="12056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5181600" y="-343142"/>
                <a:ext cx="1600199" cy="6857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728855" y="62345"/>
                <a:ext cx="685799" cy="53339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6136341" y="-257607"/>
                <a:ext cx="838199" cy="5273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 rot="4369015">
                <a:off x="3664235" y="-146417"/>
                <a:ext cx="581871" cy="909145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4384964" y="-146936"/>
                <a:ext cx="300300" cy="300300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accent2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756592" y="-119227"/>
                <a:ext cx="183000" cy="228600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403765" y="0"/>
                <a:ext cx="665099" cy="66509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012141" y="-299171"/>
                <a:ext cx="838199" cy="6095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29" name="Shape 29"/>
            <p:cNvSpPr/>
            <p:nvPr/>
          </p:nvSpPr>
          <p:spPr>
            <a:xfrm rot="-5400000">
              <a:off x="-430968" y="-79801"/>
              <a:ext cx="852000" cy="1136400"/>
            </a:xfrm>
            <a:prstGeom prst="pie">
              <a:avLst>
                <a:gd fmla="val 0" name="adj1"/>
                <a:gd fmla="val 10800065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0" name="Shape 30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712787" y="2259106"/>
            <a:ext cx="7716899" cy="254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Char char="•"/>
              <a:defRPr/>
            </a:lvl1pPr>
            <a:lvl2pPr indent="-149225" lvl="1" marL="631825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2pPr>
            <a:lvl3pPr indent="-16510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3pPr>
            <a:lvl4pPr indent="-168275" lvl="3" marL="1196975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4pPr>
            <a:lvl5pPr indent="-184150" lvl="4" marL="1492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elissa_azzarelllo@hcpss.org" TargetMode="External"/><Relationship Id="rId4" Type="http://schemas.openxmlformats.org/officeDocument/2006/relationships/hyperlink" Target="mailto:nancy_johnston@hcps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ctrTitle"/>
          </p:nvPr>
        </p:nvSpPr>
        <p:spPr>
          <a:xfrm rot="-419834">
            <a:off x="1044406" y="2519832"/>
            <a:ext cx="7508523" cy="1221772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Back to School Night</a:t>
            </a:r>
          </a:p>
        </p:txBody>
      </p:sp>
      <p:sp>
        <p:nvSpPr>
          <p:cNvPr id="205" name="Shape 205"/>
          <p:cNvSpPr txBox="1"/>
          <p:nvPr>
            <p:ph idx="1" type="subTitle"/>
          </p:nvPr>
        </p:nvSpPr>
        <p:spPr>
          <a:xfrm rot="-406423">
            <a:off x="2567670" y="3525387"/>
            <a:ext cx="6366338" cy="6923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D966"/>
                </a:solidFill>
                <a:latin typeface="Trebuchet MS"/>
                <a:ea typeface="Trebuchet MS"/>
                <a:cs typeface="Trebuchet MS"/>
                <a:sym typeface="Trebuchet MS"/>
              </a:rPr>
              <a:t>Forest Ridge Elementary School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712787" y="1028700"/>
            <a:ext cx="77169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Welcome!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99250" y="2268150"/>
            <a:ext cx="7937100" cy="251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Mrs. Melissa Azzarello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melissa_azzarelllo@hcpss.org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Mrs. Nancy Johnston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nancy_johnston@hcpss.org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524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410-880-5950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712787" y="1028700"/>
            <a:ext cx="77169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Reading/Genre Units of Study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712797" y="2191941"/>
            <a:ext cx="3657600" cy="253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Quarter 1: Making a Difference (focuses on foundational reading skills needed for the year)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Quarter 2: Investigating &amp; Discovering Personal Strengths (explores the meaning of personal character)</a:t>
            </a:r>
          </a:p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751294" y="2268141"/>
            <a:ext cx="3657600" cy="253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Quarter 3: Love That Poem (poetry through the eyes of the reader and the poet)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Quarter 4: Mysteries (read and discover the common characteristics of mysteries)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712787" y="1028700"/>
            <a:ext cx="77169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Writing/Genre Units of Study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712800" y="2191947"/>
            <a:ext cx="3657600" cy="170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Quarter 1: Opinion Essay, Informational Essay*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Quarter 2: Writing About Reading, Historical Fiction</a:t>
            </a:r>
          </a:p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4751300" y="2268147"/>
            <a:ext cx="3657600" cy="170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Quarter 3: Autobiographical Poem, Research Report*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Quarter 4: Speech Writing (part of Simulated Congressional Hearing)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1125375" y="4173325"/>
            <a:ext cx="64128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60350" lvl="0" marL="342900" rtl="0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Arial"/>
              <a:buNone/>
            </a:pPr>
            <a:r>
              <a:rPr i="1"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*Information Essay and Research Report will be completed in Health or Science classes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712787" y="1028700"/>
            <a:ext cx="77169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Studies Units of Study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712800" y="2268150"/>
            <a:ext cx="3863700" cy="170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Unit 1: The American Revolution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Founding of the Nation &amp; The Declaration of Independence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Unit 2: Building a New Nation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Constitution</a:t>
            </a:r>
          </a:p>
        </p:txBody>
      </p:sp>
      <p:sp>
        <p:nvSpPr>
          <p:cNvPr id="233" name="Shape 233"/>
          <p:cNvSpPr txBox="1"/>
          <p:nvPr>
            <p:ph idx="2" type="body"/>
          </p:nvPr>
        </p:nvSpPr>
        <p:spPr>
          <a:xfrm>
            <a:off x="4751300" y="2268147"/>
            <a:ext cx="3657600" cy="170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Unit 3: A Nation in Conflict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War of 1812, Civil War, Civil Rights Movement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Unit 4: We the People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Rights &amp; responsibilities of citizens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125375" y="4173325"/>
            <a:ext cx="64128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90500" lvl="0" marL="342900" rtl="0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712787" y="1028700"/>
            <a:ext cx="77169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Simulated Congressional Hearing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712800" y="2191950"/>
            <a:ext cx="7649100" cy="250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When: Wednesday, May 24th 	@ FRES 9:30 a.m. - 3:00 p.m.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What: During the SCH, students assume the roles of Constitutional experts and prepare speeches using supporting current events.  They present these speeches before a panel of judges, followed by a question and answer session.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125375" y="4173325"/>
            <a:ext cx="64128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90500" lvl="0" marL="342900" rtl="0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712787" y="1028700"/>
            <a:ext cx="77169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712800" y="2191950"/>
            <a:ext cx="7649100" cy="250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Assigned nightly (Monday-Thursday)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Vocabulary (students may choose an activity from the homework list or teachers may assign a specific paper)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Vocabulary quizzes are given weekly or bi-weekly (Students will be notified in advance)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 for at least 20 minutes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Does not have to be consecutive, may be broken up into smaller sections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Will increase by 5 minutes each quarter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1125375" y="4173325"/>
            <a:ext cx="64128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90500" lvl="0" marL="342900" rtl="0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712787" y="1028700"/>
            <a:ext cx="77169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Help Your Child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712800" y="2191950"/>
            <a:ext cx="7649100" cy="250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 a literacy role model!  Show your child reading and writing is an important part of your life.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Expose your child to a variety of texts and through different mediums (newspapers, magazines, digital print, etc.)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Discuss current events.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your child about what they are reading.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Can they summarize the text?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Can they tell you about the characters?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1125375" y="4173325"/>
            <a:ext cx="64128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90500" lvl="0" marL="342900" rtl="0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712787" y="1028700"/>
            <a:ext cx="77169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 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712800" y="2191950"/>
            <a:ext cx="7649100" cy="250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1125375" y="4173325"/>
            <a:ext cx="64128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90500" lvl="0" marL="342900" rtl="0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y">
  <a:themeElements>
    <a:clrScheme name="Sky">
      <a:dk1>
        <a:srgbClr val="000000"/>
      </a:dk1>
      <a:lt1>
        <a:srgbClr val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